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6" r:id="rId1"/>
  </p:sldMasterIdLst>
  <p:notesMasterIdLst>
    <p:notesMasterId r:id="rId38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</p:sldIdLst>
  <p:sldSz cx="12192000" cy="6858000"/>
  <p:notesSz cx="6858000" cy="9144000"/>
  <p:embeddedFontLst>
    <p:embeddedFont>
      <p:font typeface="Barlow Condensed Thin" panose="00000306000000000000" pitchFamily="2" charset="0"/>
      <p:regular r:id="rId39"/>
      <p:bold r:id="rId40"/>
      <p:italic r:id="rId41"/>
      <p:boldItalic r:id="rId42"/>
    </p:embeddedFont>
    <p:embeddedFont>
      <p:font typeface="Barlow Semi Condensed Thin" panose="00000306000000000000" pitchFamily="2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Homemade Apple" panose="020B0604020202020204" charset="0"/>
      <p:regular r:id="rId51"/>
    </p:embeddedFont>
    <p:embeddedFont>
      <p:font typeface="Poppins" panose="00000500000000000000" pitchFamily="2" charset="0"/>
      <p:regular r:id="rId52"/>
      <p:bold r:id="rId53"/>
      <p:italic r:id="rId54"/>
      <p:boldItalic r:id="rId55"/>
    </p:embeddedFont>
    <p:embeddedFont>
      <p:font typeface="Quattrocento Sans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lue">
  <p:cSld name="OBJECT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12917" r="23041"/>
          <a:stretch/>
        </p:blipFill>
        <p:spPr>
          <a:xfrm>
            <a:off x="0" y="0"/>
            <a:ext cx="48881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592625" y="523150"/>
            <a:ext cx="59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592725" y="1983650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0"/>
            <a:ext cx="48882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green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-12750" y="0"/>
            <a:ext cx="12217500" cy="16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0" y="5167200"/>
            <a:ext cx="12217500" cy="16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green">
  <p:cSld name="PICTURE_WITH_CAPTION_TEXT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71100" y="517525"/>
            <a:ext cx="1068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71200" y="1978025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" name="Google Shape;85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6" name="Google Shape;86;p16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8" name="Google Shape;88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9" name="Google Shape;89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6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4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5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6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 1">
  <p:cSld name="OBJECT_3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>
            <a:spLocks noGrp="1"/>
          </p:cNvSpPr>
          <p:nvPr>
            <p:ph type="pic" idx="2"/>
          </p:nvPr>
        </p:nvSpPr>
        <p:spPr>
          <a:xfrm>
            <a:off x="3022283" y="1354778"/>
            <a:ext cx="6150300" cy="344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>
            <a:spLocks noGrp="1"/>
          </p:cNvSpPr>
          <p:nvPr>
            <p:ph type="pic" idx="3"/>
          </p:nvPr>
        </p:nvSpPr>
        <p:spPr>
          <a:xfrm>
            <a:off x="528638" y="1354778"/>
            <a:ext cx="4429200" cy="344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>
            <a:spLocks noGrp="1"/>
          </p:cNvSpPr>
          <p:nvPr>
            <p:ph type="pic" idx="4"/>
          </p:nvPr>
        </p:nvSpPr>
        <p:spPr>
          <a:xfrm>
            <a:off x="7236142" y="1354778"/>
            <a:ext cx="4426500" cy="3448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1473375" y="2208250"/>
            <a:ext cx="8406882" cy="1388805"/>
          </a:xfrm>
          <a:custGeom>
            <a:avLst/>
            <a:gdLst/>
            <a:ahLst/>
            <a:cxnLst/>
            <a:rect l="l" t="t" r="r" b="b"/>
            <a:pathLst>
              <a:path w="9890449" h="1388805" extrusionOk="0">
                <a:moveTo>
                  <a:pt x="0" y="9331"/>
                </a:moveTo>
                <a:lnTo>
                  <a:pt x="9190653" y="0"/>
                </a:lnTo>
                <a:cubicBezTo>
                  <a:pt x="9577140" y="0"/>
                  <a:pt x="9890449" y="313309"/>
                  <a:pt x="9890449" y="699796"/>
                </a:cubicBezTo>
                <a:cubicBezTo>
                  <a:pt x="9890449" y="1037972"/>
                  <a:pt x="9659903" y="1366774"/>
                  <a:pt x="9331686" y="1385375"/>
                </a:cubicBezTo>
                <a:lnTo>
                  <a:pt x="1883953" y="138880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 flipH="1">
            <a:off x="2474834" y="3601625"/>
            <a:ext cx="9717166" cy="1407466"/>
          </a:xfrm>
          <a:custGeom>
            <a:avLst/>
            <a:gdLst/>
            <a:ahLst/>
            <a:cxnLst/>
            <a:rect l="l" t="t" r="r" b="b"/>
            <a:pathLst>
              <a:path w="11010953" h="1407466" extrusionOk="0">
                <a:moveTo>
                  <a:pt x="10311157" y="0"/>
                </a:moveTo>
                <a:cubicBezTo>
                  <a:pt x="10697644" y="0"/>
                  <a:pt x="11010953" y="313309"/>
                  <a:pt x="11010953" y="699796"/>
                </a:cubicBezTo>
                <a:cubicBezTo>
                  <a:pt x="11010953" y="1037972"/>
                  <a:pt x="10771076" y="1320121"/>
                  <a:pt x="10452190" y="1385375"/>
                </a:cubicBezTo>
                <a:lnTo>
                  <a:pt x="0" y="140746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_7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5">
  <p:cSld name="BLANK_8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7">
  <p:cSld name="BLANK_10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8">
  <p:cSld name="BLANK_11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/>
          <p:nvPr/>
        </p:nvSpPr>
        <p:spPr>
          <a:xfrm flipH="1">
            <a:off x="11680800" y="6346833"/>
            <a:ext cx="511200" cy="5112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sldNum" idx="12"/>
          </p:nvPr>
        </p:nvSpPr>
        <p:spPr>
          <a:xfrm>
            <a:off x="11680633" y="6346604"/>
            <a:ext cx="511200" cy="51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9">
  <p:cSld name="BLANK_1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0">
  <p:cSld name="BLANK_1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72100" cy="545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lue">
  <p:cSld name="BLANK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1845900"/>
            <a:ext cx="12217500" cy="501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lu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-12750" y="0"/>
            <a:ext cx="12217500" cy="16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0" y="5167200"/>
            <a:ext cx="12217500" cy="16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blue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D3985">
                  <a:alpha val="80000"/>
                </a:srgbClr>
              </a:gs>
              <a:gs pos="16000">
                <a:srgbClr val="4D3985">
                  <a:alpha val="80000"/>
                </a:srgbClr>
              </a:gs>
              <a:gs pos="42000">
                <a:srgbClr val="4C4F98">
                  <a:alpha val="80000"/>
                </a:srgbClr>
              </a:gs>
              <a:gs pos="73000">
                <a:srgbClr val="1A6FAF">
                  <a:alpha val="80000"/>
                </a:srgbClr>
              </a:gs>
              <a:gs pos="98000">
                <a:srgbClr val="1381BB">
                  <a:alpha val="80000"/>
                </a:srgbClr>
              </a:gs>
              <a:gs pos="100000">
                <a:srgbClr val="1381BB">
                  <a:alpha val="80000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71100" y="517525"/>
            <a:ext cx="1068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671200" y="1978025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green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arlow Condensed Thin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green">
  <p:cSld name="OBJECT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t="3236" b="3236"/>
          <a:stretch/>
        </p:blipFill>
        <p:spPr>
          <a:xfrm>
            <a:off x="7303700" y="0"/>
            <a:ext cx="4888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671100" y="517525"/>
            <a:ext cx="59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71200" y="1978025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7330775" y="0"/>
            <a:ext cx="48882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green">
  <p:cSld name="OBJECT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5592625" y="523150"/>
            <a:ext cx="59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5592725" y="1983650"/>
            <a:ext cx="5956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 rotWithShape="1">
          <a:blip r:embed="rId2">
            <a:alphaModFix/>
          </a:blip>
          <a:srcRect t="3236" b="3236"/>
          <a:stretch/>
        </p:blipFill>
        <p:spPr>
          <a:xfrm>
            <a:off x="0" y="0"/>
            <a:ext cx="4888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/>
          <p:nvPr/>
        </p:nvSpPr>
        <p:spPr>
          <a:xfrm>
            <a:off x="8775" y="0"/>
            <a:ext cx="48882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green">
  <p:cSld name="BLANK_1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85623">
                  <a:alpha val="49803"/>
                </a:srgbClr>
              </a:gs>
              <a:gs pos="16000">
                <a:srgbClr val="385623">
                  <a:alpha val="49803"/>
                </a:srgbClr>
              </a:gs>
              <a:gs pos="42000">
                <a:srgbClr val="548135">
                  <a:alpha val="49803"/>
                </a:srgbClr>
              </a:gs>
              <a:gs pos="73000">
                <a:srgbClr val="A8D08C">
                  <a:alpha val="49803"/>
                </a:srgbClr>
              </a:gs>
              <a:gs pos="98000">
                <a:srgbClr val="C4E0B2">
                  <a:alpha val="49803"/>
                </a:srgbClr>
              </a:gs>
              <a:gs pos="100000">
                <a:srgbClr val="C4E0B2">
                  <a:alpha val="49803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0" y="1845900"/>
            <a:ext cx="12217500" cy="501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 Thin"/>
              <a:buNone/>
              <a:defRPr sz="4400" b="1" i="0" u="none" strike="noStrike" cap="none">
                <a:solidFill>
                  <a:schemeClr val="dk1"/>
                </a:solidFill>
                <a:latin typeface="Barlow Condensed Thin"/>
                <a:ea typeface="Barlow Condensed Thin"/>
                <a:cs typeface="Barlow Condensed Thin"/>
                <a:sym typeface="Barlow Condensed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Barlow Semi Condensed Thin"/>
                <a:ea typeface="Barlow Semi Condensed Thin"/>
                <a:cs typeface="Barlow Semi Condensed Thin"/>
                <a:sym typeface="Barlow Semi Condensed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6" r:id="rId22"/>
    <p:sldLayoutId id="2147483677" r:id="rId23"/>
    <p:sldLayoutId id="2147483678" r:id="rId24"/>
    <p:sldLayoutId id="2147483679" r:id="rId25"/>
    <p:sldLayoutId id="2147483680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9F0BF66E-9949-448C-80CE-49171FB9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B0941B4-A3C2-466C-A8E1-D22AF25B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FF8AE096-C34A-49D9-910E-05F2FBEB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, aircraft&#10;&#10;Description automatically generated">
            <a:extLst>
              <a:ext uri="{FF2B5EF4-FFF2-40B4-BE49-F238E27FC236}">
                <a16:creationId xmlns:a16="http://schemas.microsoft.com/office/drawing/2014/main" id="{FB6CCD4C-0D26-4352-B5BF-EBBE7FE5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4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71EEF9-F091-4AE8-87BA-ED559FA2B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F7DD84-576D-4DC5-8F71-6A1033334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E868079-DDDE-4E40-BA3B-B4D57220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2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0A8BEC9-350A-4916-9BE1-F4F06810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3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26C830C1-A10D-4256-9B98-C93C8EC2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3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107C4E8-84FA-40F7-88FB-309BC80B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7B4D9A0-4B1D-44E2-8B7C-C9AFF0CA5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3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955B10-79B6-4AD5-8184-CD58B6DC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160B2C8-07A2-4136-9C39-ED00090B3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41760FD6-EDFD-401B-9891-31017258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3CB86BA-2684-4F9C-97C4-600436322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70ADAAE-F189-48C1-A244-13071515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9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1883CE-B10A-4A2C-803E-5D51F4CF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0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9611BB73-766C-42EF-8D37-BAB39AE2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0046FC0-C28C-4096-BB6B-78981548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8244053-D06A-4B35-B392-E8BB7EBD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0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7EDC408-B81C-4FA8-802B-CBAC283FA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4909209B-A41B-4A6B-8D40-EDF5BC22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B38FB0B-B640-490E-8904-19E18A50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3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EF93F52-B8AE-4E5B-AE51-46D75CAF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0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16FF435-F442-4536-A8E1-108D02D7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1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D2340C-E87C-4A5B-A3E3-8EAC5D3F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3AE02FE-40EE-4036-900B-FCA0BAAF0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39482-41F8-4A20-B3A7-82055363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8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6C88F9A-58E9-4961-82F2-D2DFE1F2E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0B3CA5-4A53-429E-83F2-BD4F4E4D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9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ennis&#10;&#10;Description automatically generated">
            <a:extLst>
              <a:ext uri="{FF2B5EF4-FFF2-40B4-BE49-F238E27FC236}">
                <a16:creationId xmlns:a16="http://schemas.microsoft.com/office/drawing/2014/main" id="{C5631106-8343-440D-8B22-F2CAA4155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1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B757C9A2-F161-4F2E-B8E3-E6C2E9F8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D0B06F81-FD2F-43C6-9B69-61427BA7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D403DAA-9315-48F0-86BA-039724890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5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2D4E138-CBE5-42D2-B1F3-58FB4770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D739D9E-530D-4CA3-B849-CFCFFBD3A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1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0121_Medeley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Barlow Semi Condensed Thin</vt:lpstr>
      <vt:lpstr>Barlow Condensed Thin</vt:lpstr>
      <vt:lpstr>Poppins</vt:lpstr>
      <vt:lpstr>Homemade Apple</vt:lpstr>
      <vt:lpstr>Calibri</vt:lpstr>
      <vt:lpstr>Quattrocento Sans</vt:lpstr>
      <vt:lpstr>0121_Medeley_Template_SlidesMania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Asif Iqbal</dc:creator>
  <cp:lastModifiedBy>Md. Asif Iqbal</cp:lastModifiedBy>
  <cp:revision>2</cp:revision>
  <dcterms:modified xsi:type="dcterms:W3CDTF">2022-06-24T04:14:10Z</dcterms:modified>
</cp:coreProperties>
</file>